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All modules shares a </a:t>
            </a:r>
            <a:r>
              <a:rPr lang="en-US" sz="2000" b="1" dirty="0">
                <a:latin typeface="HelveticaNeueLT Std" panose="020B0604020202020204" pitchFamily="34" charset="0"/>
              </a:rPr>
              <a:t>single database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Message Broker (e.g. RabbitMQ)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&amp; guaranteed delivery (FIFO)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Publish messages to a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subscribe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Directly 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AggregateRoot.AddDistributedEvent</a:t>
            </a:r>
            <a:r>
              <a:rPr lang="en-US" sz="2000" dirty="0">
                <a:latin typeface="HelveticaNeueLT Std" panose="020B0604020202020204" pitchFamily="34" charset="0"/>
              </a:rPr>
              <a:t>()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event on save/update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Automatic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BlogUsers</a:t>
            </a:r>
            <a:r>
              <a:rPr lang="en-US" sz="1600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UserName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868223" y="3480230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access token!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98" y="2098757"/>
            <a:ext cx="6877812" cy="35528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56" y="206583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19B16-8EF6-40DE-8B75-1D7E49C6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56" y="503942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87040" y="2925209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72997" y="2925209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439848" y="5075471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001305" y="5075471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939324" y="4498847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939325" y="332208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939325" y="542184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56054" y="2371536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01" y="4353129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5411152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332957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0" y="2401615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97" y="5092458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024206" y="4371961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40836" y="5466984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903995" y="4775684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903995" y="5352308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66644" y="5352308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87523" y="3712028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132912" y="3706298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145187" y="528235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034018" y="547970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97113" y="457047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137939" y="3598469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142942" y="479390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129739" y="571249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61842" y="475913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91320" y="562914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91319" y="35347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abp.io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Domain Driven Design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Multi-Tenancy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Virtual File System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Forms &amp; Tag Helpers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Theming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Background jobs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HTTP Client Proxies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Database Agnostic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duplication, synchronization &amp; lookup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offers four fundamental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1828</Words>
  <Application>Microsoft Office PowerPoint</Application>
  <PresentationFormat>Widescreen</PresentationFormat>
  <Paragraphs>450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HelveticaNeueLT Std</vt:lpstr>
      <vt:lpstr>Courier New</vt:lpstr>
      <vt:lpstr>Calibri Light</vt:lpstr>
      <vt:lpstr>Arial</vt:lpstr>
      <vt:lpstr>HelveticaNeueLT Std Med Cn</vt:lpstr>
      <vt:lpstr>Calibri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Separated Databases</vt:lpstr>
      <vt:lpstr>PART – I : FROM MONOLITHIC TO MICROSERVICE Modular Application / Separated Databases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178</cp:revision>
  <dcterms:created xsi:type="dcterms:W3CDTF">2019-02-25T13:56:54Z</dcterms:created>
  <dcterms:modified xsi:type="dcterms:W3CDTF">2019-03-05T14:45:15Z</dcterms:modified>
</cp:coreProperties>
</file>